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6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0AD-5574-45A9-809C-370A1AA1A9DE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F2C-3DFD-46D5-9F7A-970D86B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1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0AD-5574-45A9-809C-370A1AA1A9DE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F2C-3DFD-46D5-9F7A-970D86B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79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0AD-5574-45A9-809C-370A1AA1A9DE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F2C-3DFD-46D5-9F7A-970D86B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0AD-5574-45A9-809C-370A1AA1A9DE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F2C-3DFD-46D5-9F7A-970D86B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29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0AD-5574-45A9-809C-370A1AA1A9DE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F2C-3DFD-46D5-9F7A-970D86B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6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0AD-5574-45A9-809C-370A1AA1A9DE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F2C-3DFD-46D5-9F7A-970D86B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5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0AD-5574-45A9-809C-370A1AA1A9DE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F2C-3DFD-46D5-9F7A-970D86B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8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0AD-5574-45A9-809C-370A1AA1A9DE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F2C-3DFD-46D5-9F7A-970D86B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22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0AD-5574-45A9-809C-370A1AA1A9DE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F2C-3DFD-46D5-9F7A-970D86B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94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0AD-5574-45A9-809C-370A1AA1A9DE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F2C-3DFD-46D5-9F7A-970D86B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68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0AD-5574-45A9-809C-370A1AA1A9DE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F2C-3DFD-46D5-9F7A-970D86B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29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B30AD-5574-45A9-809C-370A1AA1A9DE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6F2C-3DFD-46D5-9F7A-970D86B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90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Admin.ИндаевНиколай\Desktop\Новая папка\Изображение в Банер ЕДДС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герб ГУ МЧС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750" l="25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6725" y="400461"/>
            <a:ext cx="2251075" cy="20821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814452" y="702879"/>
            <a:ext cx="87675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Главное управление МЧС России по Республике Башкортостан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46066" y="1809948"/>
            <a:ext cx="1076528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СЕРТИФИКАТ</a:t>
            </a:r>
          </a:p>
          <a:p>
            <a:pPr algn="ctr"/>
            <a:endParaRPr lang="ru-RU" alt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alt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alt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участника онлайн </a:t>
            </a:r>
            <a:r>
              <a:rPr lang="ru-RU" alt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диктанта по </a:t>
            </a:r>
            <a:r>
              <a:rPr lang="ru-RU" altLang="ru-RU" sz="28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гражданской обороне</a:t>
            </a:r>
            <a:endParaRPr lang="ru-RU" altLang="ru-RU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altLang="ru-RU" sz="24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  <a:p>
            <a:pPr algn="ctr"/>
            <a:r>
              <a:rPr lang="ru-RU" altLang="ru-RU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«Проверь свои знания по Гражданской обороне»</a:t>
            </a:r>
            <a:endParaRPr lang="ru-RU" alt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941" y="6194199"/>
            <a:ext cx="3647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cs typeface="Calibri" panose="020F0502020204030204" pitchFamily="34" charset="0"/>
              </a:rPr>
              <a:t>2-8 ноября </a:t>
            </a:r>
            <a:r>
              <a:rPr lang="ru-RU" b="1" i="1" dirty="0" smtClean="0">
                <a:cs typeface="Calibri" panose="020F0502020204030204" pitchFamily="34" charset="0"/>
              </a:rPr>
              <a:t>2021 </a:t>
            </a:r>
            <a:r>
              <a:rPr lang="ru-RU" b="1" i="1" dirty="0" smtClean="0">
                <a:cs typeface="Calibri" panose="020F0502020204030204" pitchFamily="34" charset="0"/>
              </a:rPr>
              <a:t>года</a:t>
            </a:r>
            <a:endParaRPr lang="ru-RU" b="1" i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802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27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Галиева Зульфия Рустемовна</dc:creator>
  <cp:lastModifiedBy>Бурханов Марат Наильевич</cp:lastModifiedBy>
  <cp:revision>17</cp:revision>
  <dcterms:created xsi:type="dcterms:W3CDTF">2021-02-25T05:03:12Z</dcterms:created>
  <dcterms:modified xsi:type="dcterms:W3CDTF">2021-11-06T12:40:37Z</dcterms:modified>
</cp:coreProperties>
</file>